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0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8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75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06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4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35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26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63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44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5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03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1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87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5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4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3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7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5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7531-9C12-4C3F-BD37-28822B482FC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76BA-38AE-44E7-B87E-2CBB5BBA6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7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7531-9C12-4C3F-BD37-28822B482F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876BA-38AE-44E7-B87E-2CBB5BBA65A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6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 # </a:t>
            </a:r>
            <a:r>
              <a:rPr lang="en-US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73152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sz="7100" b="1" dirty="0" smtClean="0">
                <a:solidFill>
                  <a:srgbClr val="0070C0"/>
                </a:solidFill>
              </a:rPr>
              <a:t>POSSESSIVE ADJECTIVES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(WORDS THAT SHOW POSSESSION)</a:t>
            </a:r>
          </a:p>
          <a:p>
            <a:r>
              <a:rPr lang="en-US" b="1" dirty="0">
                <a:solidFill>
                  <a:srgbClr val="0070C0"/>
                </a:solidFill>
              </a:rPr>
              <a:t>*</a:t>
            </a:r>
            <a:r>
              <a:rPr lang="en-US" b="1" smtClean="0">
                <a:solidFill>
                  <a:srgbClr val="0070C0"/>
                </a:solidFill>
              </a:rPr>
              <a:t>To </a:t>
            </a:r>
            <a:r>
              <a:rPr lang="en-US" b="1" dirty="0" smtClean="0">
                <a:solidFill>
                  <a:srgbClr val="0070C0"/>
                </a:solidFill>
              </a:rPr>
              <a:t>whom someone or </a:t>
            </a:r>
            <a:r>
              <a:rPr lang="en-US" b="1" smtClean="0">
                <a:solidFill>
                  <a:srgbClr val="0070C0"/>
                </a:solidFill>
              </a:rPr>
              <a:t>something belongs*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POSSESSIVE ADJECTIVES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			</a:t>
            </a:r>
            <a:r>
              <a:rPr lang="en-US" b="1" u="sng" dirty="0" smtClean="0">
                <a:solidFill>
                  <a:srgbClr val="0070C0"/>
                </a:solidFill>
              </a:rPr>
              <a:t>SINGULAR</a:t>
            </a: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u="sng" dirty="0" smtClean="0">
                <a:solidFill>
                  <a:srgbClr val="0070C0"/>
                </a:solidFill>
              </a:rPr>
              <a:t>PLURAL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MY: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YOUR: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HIS/HER/: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THEIR/YOUR </a:t>
            </a:r>
            <a:r>
              <a:rPr lang="en-US" sz="1400" b="1" smtClean="0">
                <a:solidFill>
                  <a:srgbClr val="0070C0"/>
                </a:solidFill>
              </a:rPr>
              <a:t>(polite)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OUR: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13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MI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9000" y="2133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MIS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04799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TU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303414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TUS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5927" y="4267199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SU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4191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SUS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1764" y="5486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NUESTRO(A)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3700" y="548639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itchFamily="34" charset="0"/>
              </a:rPr>
              <a:t>NUESTROS(AS)</a:t>
            </a:r>
            <a:endParaRPr lang="en-US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8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RULES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possessive adjective must </a:t>
            </a:r>
            <a:r>
              <a:rPr lang="en-US" b="1" dirty="0" smtClean="0">
                <a:solidFill>
                  <a:srgbClr val="0070C0"/>
                </a:solidFill>
              </a:rPr>
              <a:t>AGREE</a:t>
            </a:r>
            <a:r>
              <a:rPr lang="en-US" dirty="0" smtClean="0">
                <a:solidFill>
                  <a:srgbClr val="0070C0"/>
                </a:solidFill>
              </a:rPr>
              <a:t> with the noun in </a:t>
            </a:r>
            <a:r>
              <a:rPr lang="en-US" b="1" u="sng" dirty="0" smtClean="0">
                <a:solidFill>
                  <a:srgbClr val="0070C0"/>
                </a:solidFill>
              </a:rPr>
              <a:t>NUMBER</a:t>
            </a:r>
            <a:r>
              <a:rPr lang="en-US" dirty="0" smtClean="0">
                <a:solidFill>
                  <a:srgbClr val="0070C0"/>
                </a:solidFill>
              </a:rPr>
              <a:t>(singular/plural)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b="1" dirty="0" smtClean="0">
                <a:solidFill>
                  <a:srgbClr val="0070C0"/>
                </a:solidFill>
              </a:rPr>
              <a:t>OUR”</a:t>
            </a:r>
            <a:r>
              <a:rPr lang="en-US" dirty="0" smtClean="0">
                <a:solidFill>
                  <a:srgbClr val="0070C0"/>
                </a:solidFill>
              </a:rPr>
              <a:t> must also </a:t>
            </a:r>
            <a:r>
              <a:rPr lang="en-US" b="1" u="sng" dirty="0" smtClean="0">
                <a:solidFill>
                  <a:srgbClr val="0070C0"/>
                </a:solidFill>
              </a:rPr>
              <a:t>AGREE</a:t>
            </a:r>
            <a:r>
              <a:rPr lang="en-US" dirty="0" smtClean="0">
                <a:solidFill>
                  <a:srgbClr val="0070C0"/>
                </a:solidFill>
              </a:rPr>
              <a:t> with the noun in </a:t>
            </a:r>
            <a:r>
              <a:rPr lang="en-US" b="1" u="sng" dirty="0" smtClean="0">
                <a:solidFill>
                  <a:srgbClr val="0070C0"/>
                </a:solidFill>
              </a:rPr>
              <a:t>GENDER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masculine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/</a:t>
            </a:r>
            <a:r>
              <a:rPr lang="en-US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feminine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 Demi</vt:lpstr>
      <vt:lpstr>Calibri</vt:lpstr>
      <vt:lpstr>Wingdings</vt:lpstr>
      <vt:lpstr>Office Theme</vt:lpstr>
      <vt:lpstr>1_Office Theme</vt:lpstr>
      <vt:lpstr>NOTES # 6</vt:lpstr>
      <vt:lpstr>POSSESSIVE ADJECTIVES</vt:lpstr>
      <vt:lpstr>RULES</vt:lpstr>
    </vt:vector>
  </TitlesOfParts>
  <Company>Wallkill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10</dc:title>
  <dc:creator>Windows User</dc:creator>
  <cp:lastModifiedBy>Michella, Julie</cp:lastModifiedBy>
  <cp:revision>7</cp:revision>
  <dcterms:created xsi:type="dcterms:W3CDTF">2013-11-01T11:35:50Z</dcterms:created>
  <dcterms:modified xsi:type="dcterms:W3CDTF">2016-10-25T15:39:53Z</dcterms:modified>
</cp:coreProperties>
</file>