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7531-9C12-4C3F-BD37-28822B482FC8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76BA-38AE-44E7-B87E-2CBB5BBA6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74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7531-9C12-4C3F-BD37-28822B482FC8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76BA-38AE-44E7-B87E-2CBB5BBA6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01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7531-9C12-4C3F-BD37-28822B482FC8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76BA-38AE-44E7-B87E-2CBB5BBA6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84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7531-9C12-4C3F-BD37-28822B482FC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76BA-38AE-44E7-B87E-2CBB5BBA65A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375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7531-9C12-4C3F-BD37-28822B482FC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76BA-38AE-44E7-B87E-2CBB5BBA65A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0062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7531-9C12-4C3F-BD37-28822B482FC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76BA-38AE-44E7-B87E-2CBB5BBA65A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45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7531-9C12-4C3F-BD37-28822B482FC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76BA-38AE-44E7-B87E-2CBB5BBA65A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135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7531-9C12-4C3F-BD37-28822B482FC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76BA-38AE-44E7-B87E-2CBB5BBA65A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4265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7531-9C12-4C3F-BD37-28822B482FC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76BA-38AE-44E7-B87E-2CBB5BBA65A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4631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7531-9C12-4C3F-BD37-28822B482FC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76BA-38AE-44E7-B87E-2CBB5BBA65A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0444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7531-9C12-4C3F-BD37-28822B482FC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76BA-38AE-44E7-B87E-2CBB5BBA65A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50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7531-9C12-4C3F-BD37-28822B482FC8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76BA-38AE-44E7-B87E-2CBB5BBA6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039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7531-9C12-4C3F-BD37-28822B482FC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76BA-38AE-44E7-B87E-2CBB5BBA65A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617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7531-9C12-4C3F-BD37-28822B482FC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76BA-38AE-44E7-B87E-2CBB5BBA65A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7879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7531-9C12-4C3F-BD37-28822B482FC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76BA-38AE-44E7-B87E-2CBB5BBA65A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950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7531-9C12-4C3F-BD37-28822B482FC8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76BA-38AE-44E7-B87E-2CBB5BBA6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43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7531-9C12-4C3F-BD37-28822B482FC8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76BA-38AE-44E7-B87E-2CBB5BBA6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939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7531-9C12-4C3F-BD37-28822B482FC8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76BA-38AE-44E7-B87E-2CBB5BBA6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530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7531-9C12-4C3F-BD37-28822B482FC8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76BA-38AE-44E7-B87E-2CBB5BBA6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25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7531-9C12-4C3F-BD37-28822B482FC8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76BA-38AE-44E7-B87E-2CBB5BBA6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72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7531-9C12-4C3F-BD37-28822B482FC8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76BA-38AE-44E7-B87E-2CBB5BBA6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892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7531-9C12-4C3F-BD37-28822B482FC8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76BA-38AE-44E7-B87E-2CBB5BBA6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56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F7531-9C12-4C3F-BD37-28822B482FC8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876BA-38AE-44E7-B87E-2CBB5BBA6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377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F7531-9C12-4C3F-BD37-28822B482FC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10/25/2016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876BA-38AE-44E7-B87E-2CBB5BBA65A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661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NOTES # </a:t>
            </a:r>
            <a:r>
              <a:rPr lang="en-US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657600"/>
            <a:ext cx="7315200" cy="1981200"/>
          </a:xfrm>
        </p:spPr>
        <p:txBody>
          <a:bodyPr>
            <a:normAutofit fontScale="77500" lnSpcReduction="20000"/>
          </a:bodyPr>
          <a:lstStyle/>
          <a:p>
            <a:r>
              <a:rPr lang="en-US" sz="7100" b="1" dirty="0" smtClean="0">
                <a:solidFill>
                  <a:srgbClr val="0070C0"/>
                </a:solidFill>
              </a:rPr>
              <a:t>POSSESSIVE ADJECTIVES</a:t>
            </a:r>
          </a:p>
          <a:p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(WORDS THAT SHOW POSSESSION)</a:t>
            </a:r>
          </a:p>
          <a:p>
            <a:r>
              <a:rPr lang="en-US" b="1" dirty="0">
                <a:solidFill>
                  <a:srgbClr val="0070C0"/>
                </a:solidFill>
              </a:rPr>
              <a:t>*</a:t>
            </a:r>
            <a:r>
              <a:rPr lang="en-US" b="1" smtClean="0">
                <a:solidFill>
                  <a:srgbClr val="0070C0"/>
                </a:solidFill>
              </a:rPr>
              <a:t>To </a:t>
            </a:r>
            <a:r>
              <a:rPr lang="en-US" b="1" dirty="0" smtClean="0">
                <a:solidFill>
                  <a:srgbClr val="0070C0"/>
                </a:solidFill>
              </a:rPr>
              <a:t>whom someone or </a:t>
            </a:r>
            <a:r>
              <a:rPr lang="en-US" b="1" smtClean="0">
                <a:solidFill>
                  <a:srgbClr val="0070C0"/>
                </a:solidFill>
              </a:rPr>
              <a:t>something belongs*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19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POSSESSIVE ADJECTIVES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				</a:t>
            </a:r>
            <a:r>
              <a:rPr lang="en-US" b="1" u="sng" dirty="0" smtClean="0">
                <a:solidFill>
                  <a:srgbClr val="0070C0"/>
                </a:solidFill>
              </a:rPr>
              <a:t>SINGULAR</a:t>
            </a:r>
            <a:r>
              <a:rPr lang="en-US" b="1" dirty="0" smtClean="0">
                <a:solidFill>
                  <a:srgbClr val="0070C0"/>
                </a:solidFill>
              </a:rPr>
              <a:t>		</a:t>
            </a:r>
            <a:r>
              <a:rPr lang="en-US" b="1" u="sng" dirty="0" smtClean="0">
                <a:solidFill>
                  <a:srgbClr val="0070C0"/>
                </a:solidFill>
              </a:rPr>
              <a:t>PLURAL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MY:</a:t>
            </a:r>
          </a:p>
          <a:p>
            <a:pPr marL="0" indent="0">
              <a:buNone/>
            </a:pPr>
            <a:endParaRPr lang="en-US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YOUR:</a:t>
            </a:r>
          </a:p>
          <a:p>
            <a:pPr marL="0" indent="0">
              <a:buNone/>
            </a:pPr>
            <a:endParaRPr lang="en-US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HIS/HER/: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THEIR/YOUR </a:t>
            </a:r>
            <a:r>
              <a:rPr lang="en-US" sz="1400" b="1" smtClean="0">
                <a:solidFill>
                  <a:srgbClr val="0070C0"/>
                </a:solidFill>
              </a:rPr>
              <a:t>(polite)</a:t>
            </a:r>
            <a:endParaRPr lang="en-US" sz="14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14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1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OUR: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2133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erlin Sans FB Demi" pitchFamily="34" charset="0"/>
              </a:rPr>
              <a:t>MI</a:t>
            </a:r>
            <a:endParaRPr lang="en-US" sz="2400" dirty="0">
              <a:latin typeface="Berlin Sans FB Dem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39000" y="2133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erlin Sans FB Demi" pitchFamily="34" charset="0"/>
              </a:rPr>
              <a:t>MIS</a:t>
            </a:r>
            <a:endParaRPr lang="en-US" sz="2400" dirty="0">
              <a:latin typeface="Berlin Sans FB Dem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4400" y="3047999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erlin Sans FB Demi" pitchFamily="34" charset="0"/>
              </a:rPr>
              <a:t>TU</a:t>
            </a:r>
            <a:endParaRPr lang="en-US" sz="2400" dirty="0">
              <a:latin typeface="Berlin Sans FB Dem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3034144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erlin Sans FB Demi" pitchFamily="34" charset="0"/>
              </a:rPr>
              <a:t>TUS</a:t>
            </a:r>
            <a:endParaRPr lang="en-US" sz="2400" dirty="0">
              <a:latin typeface="Berlin Sans FB Dem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05927" y="4267199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erlin Sans FB Demi" pitchFamily="34" charset="0"/>
              </a:rPr>
              <a:t>SU</a:t>
            </a:r>
            <a:endParaRPr lang="en-US" sz="2400" dirty="0">
              <a:latin typeface="Berlin Sans FB Dem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39000" y="41910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erlin Sans FB Demi" pitchFamily="34" charset="0"/>
              </a:rPr>
              <a:t>SUS</a:t>
            </a:r>
            <a:endParaRPr lang="en-US" sz="2400" dirty="0">
              <a:latin typeface="Berlin Sans FB Dem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81764" y="54864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erlin Sans FB Demi" pitchFamily="34" charset="0"/>
              </a:rPr>
              <a:t>NUESTRO(A)</a:t>
            </a:r>
            <a:endParaRPr lang="en-US" sz="2400" dirty="0">
              <a:latin typeface="Berlin Sans FB Dem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43700" y="5486399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erlin Sans FB Demi" pitchFamily="34" charset="0"/>
              </a:rPr>
              <a:t>NUESTROS(AS)</a:t>
            </a:r>
            <a:endParaRPr lang="en-US" sz="2400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687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RULES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The possessive adjective must </a:t>
            </a:r>
            <a:r>
              <a:rPr lang="en-US" b="1" dirty="0" smtClean="0">
                <a:solidFill>
                  <a:srgbClr val="0070C0"/>
                </a:solidFill>
              </a:rPr>
              <a:t>AGREE</a:t>
            </a:r>
            <a:r>
              <a:rPr lang="en-US" dirty="0" smtClean="0">
                <a:solidFill>
                  <a:srgbClr val="0070C0"/>
                </a:solidFill>
              </a:rPr>
              <a:t> with the noun in </a:t>
            </a:r>
            <a:r>
              <a:rPr lang="en-US" b="1" u="sng" dirty="0" smtClean="0">
                <a:solidFill>
                  <a:srgbClr val="0070C0"/>
                </a:solidFill>
              </a:rPr>
              <a:t>NUMBER</a:t>
            </a:r>
            <a:r>
              <a:rPr lang="en-US" dirty="0" smtClean="0">
                <a:solidFill>
                  <a:srgbClr val="0070C0"/>
                </a:solidFill>
              </a:rPr>
              <a:t>(singular/plural)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“</a:t>
            </a:r>
            <a:r>
              <a:rPr lang="en-US" b="1" dirty="0" smtClean="0">
                <a:solidFill>
                  <a:srgbClr val="0070C0"/>
                </a:solidFill>
              </a:rPr>
              <a:t>OUR”</a:t>
            </a:r>
            <a:r>
              <a:rPr lang="en-US" dirty="0" smtClean="0">
                <a:solidFill>
                  <a:srgbClr val="0070C0"/>
                </a:solidFill>
              </a:rPr>
              <a:t> must also </a:t>
            </a:r>
            <a:r>
              <a:rPr lang="en-US" b="1" u="sng" dirty="0" smtClean="0">
                <a:solidFill>
                  <a:srgbClr val="0070C0"/>
                </a:solidFill>
              </a:rPr>
              <a:t>AGREE</a:t>
            </a:r>
            <a:r>
              <a:rPr lang="en-US" dirty="0" smtClean="0">
                <a:solidFill>
                  <a:srgbClr val="0070C0"/>
                </a:solidFill>
              </a:rPr>
              <a:t> with the noun in </a:t>
            </a:r>
            <a:r>
              <a:rPr lang="en-US" b="1" u="sng" dirty="0" smtClean="0">
                <a:solidFill>
                  <a:srgbClr val="0070C0"/>
                </a:solidFill>
              </a:rPr>
              <a:t>GENDER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 (</a:t>
            </a:r>
            <a:r>
              <a:rPr lang="en-US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masculine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/</a:t>
            </a:r>
            <a:r>
              <a:rPr lang="en-US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feminine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)</a:t>
            </a: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9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58</Words>
  <Application>Microsoft Office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Berlin Sans FB Demi</vt:lpstr>
      <vt:lpstr>Calibri</vt:lpstr>
      <vt:lpstr>Wingdings</vt:lpstr>
      <vt:lpstr>Office Theme</vt:lpstr>
      <vt:lpstr>1_Office Theme</vt:lpstr>
      <vt:lpstr>NOTES # 6</vt:lpstr>
      <vt:lpstr>POSSESSIVE ADJECTIVES</vt:lpstr>
      <vt:lpstr>RULES</vt:lpstr>
    </vt:vector>
  </TitlesOfParts>
  <Company>Wallkill Central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# 10</dc:title>
  <dc:creator>Windows User</dc:creator>
  <cp:lastModifiedBy>Michella, Julie</cp:lastModifiedBy>
  <cp:revision>7</cp:revision>
  <dcterms:created xsi:type="dcterms:W3CDTF">2013-11-01T11:35:50Z</dcterms:created>
  <dcterms:modified xsi:type="dcterms:W3CDTF">2016-10-25T15:39:53Z</dcterms:modified>
</cp:coreProperties>
</file>